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2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 t="4023"/>
          <a:stretch>
            <a:fillRect/>
          </a:stretch>
        </p:blipFill>
        <p:spPr bwMode="auto">
          <a:xfrm>
            <a:off x="762000" y="1524000"/>
            <a:ext cx="448874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438400" y="106680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 на реальных картах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1600200"/>
            <a:ext cx="29241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13" name="TextBox 12"/>
          <p:cNvSpPr txBox="1"/>
          <p:nvPr/>
        </p:nvSpPr>
        <p:spPr>
          <a:xfrm>
            <a:off x="914400" y="4876800"/>
            <a:ext cx="7848600" cy="1323439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Создание </a:t>
            </a:r>
            <a:r>
              <a:rPr lang="en-US" sz="2000" i="1" dirty="0" smtClean="0">
                <a:solidFill>
                  <a:srgbClr val="0070C0"/>
                </a:solidFill>
              </a:rPr>
              <a:t>online </a:t>
            </a:r>
            <a:r>
              <a:rPr lang="ru-RU" sz="2000" i="1" dirty="0" smtClean="0">
                <a:solidFill>
                  <a:srgbClr val="0070C0"/>
                </a:solidFill>
              </a:rPr>
              <a:t>стратегии на картах с прокладкой маршрутов по реальным дорогам, использование данных рельефа, климатических данных, автоматическое определение окружения </a:t>
            </a:r>
            <a:r>
              <a:rPr lang="ru-RU" sz="20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000" i="1" dirty="0" smtClean="0">
                <a:solidFill>
                  <a:srgbClr val="0070C0"/>
                </a:solidFill>
              </a:rPr>
              <a:t>. Использование открытых данных </a:t>
            </a:r>
            <a:r>
              <a:rPr lang="en-US" sz="2000" i="1" dirty="0" err="1" smtClean="0">
                <a:solidFill>
                  <a:srgbClr val="0070C0"/>
                </a:solidFill>
              </a:rPr>
              <a:t>OpenStreetMap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371219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471</Words>
  <PresentationFormat>Экран (4:3)</PresentationFormat>
  <Paragraphs>126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70</cp:revision>
  <dcterms:created xsi:type="dcterms:W3CDTF">2015-05-27T06:02:20Z</dcterms:created>
  <dcterms:modified xsi:type="dcterms:W3CDTF">2015-06-02T16:25:12Z</dcterms:modified>
</cp:coreProperties>
</file>